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394" r:id="rId3"/>
    <p:sldId id="395" r:id="rId4"/>
    <p:sldId id="449" r:id="rId5"/>
    <p:sldId id="450" r:id="rId6"/>
    <p:sldId id="448" r:id="rId7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oc Dat" initials="QD" lastIdx="1" clrIdx="0">
    <p:extLst>
      <p:ext uri="{19B8F6BF-5375-455C-9EA6-DF929625EA0E}">
        <p15:presenceInfo xmlns="" xmlns:p15="http://schemas.microsoft.com/office/powerpoint/2012/main" userId="95c30e304435d3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77A8"/>
    <a:srgbClr val="F09C2A"/>
    <a:srgbClr val="3382BA"/>
    <a:srgbClr val="93B850"/>
    <a:srgbClr val="9CBE5F"/>
    <a:srgbClr val="3D9FAC"/>
    <a:srgbClr val="5B4470"/>
    <a:srgbClr val="BC362D"/>
    <a:srgbClr val="2BA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995" autoAdjust="0"/>
  </p:normalViewPr>
  <p:slideViewPr>
    <p:cSldViewPr snapToGrid="0">
      <p:cViewPr varScale="1">
        <p:scale>
          <a:sx n="46" d="100"/>
          <a:sy n="46" d="100"/>
        </p:scale>
        <p:origin x="-1214" y="-8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1735-BAB4-4714-8705-D1DF8B0420B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AE692-284F-4FF0-8422-AD7D3BAEF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AE692-284F-4FF0-8422-AD7D3BAEF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AE692-284F-4FF0-8422-AD7D3BAEF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826545"/>
            <a:ext cx="13716000" cy="1535905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362450"/>
            <a:ext cx="13716000" cy="63579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9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152900" y="3219450"/>
            <a:ext cx="3600450" cy="457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2019300"/>
            <a:ext cx="18288000" cy="4629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57300" y="2628900"/>
            <a:ext cx="3790950" cy="51816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37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57300" y="2132013"/>
            <a:ext cx="3467100" cy="39068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5359400" y="2132010"/>
            <a:ext cx="3454400" cy="390683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474200" y="2132007"/>
            <a:ext cx="3448050" cy="390683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13582650" y="2132004"/>
            <a:ext cx="3448050" cy="3906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66570" y="2824159"/>
            <a:ext cx="4330700" cy="467836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059930" y="2824159"/>
            <a:ext cx="4330700" cy="4678366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2353290" y="2824159"/>
            <a:ext cx="4330700" cy="46783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2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71323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53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85950" y="1676400"/>
            <a:ext cx="3867150" cy="50101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372100" y="4381500"/>
            <a:ext cx="1790700" cy="266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93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8288000" cy="60388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362700" y="2933700"/>
            <a:ext cx="5486400" cy="3333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77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14784" y="5562600"/>
            <a:ext cx="3295265" cy="32956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905884" y="4457700"/>
            <a:ext cx="3295265" cy="32956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706484" y="3181350"/>
            <a:ext cx="3295265" cy="32956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4459334" y="571500"/>
            <a:ext cx="3295265" cy="32956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99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27813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94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620000" y="190500"/>
            <a:ext cx="9756775" cy="647353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620000" y="6877050"/>
            <a:ext cx="312737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0934700" y="6877050"/>
            <a:ext cx="312737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4249400" y="6877050"/>
            <a:ext cx="3127375" cy="2400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7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676650" cy="34099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7353300" y="0"/>
            <a:ext cx="3676650" cy="340995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4706600" y="0"/>
            <a:ext cx="3581400" cy="34099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3676650" y="3409950"/>
            <a:ext cx="3676650" cy="340995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11029950" y="3409950"/>
            <a:ext cx="3676650" cy="340995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0" y="6819900"/>
            <a:ext cx="3676650" cy="34671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7353300" y="6819900"/>
            <a:ext cx="3676650" cy="34671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14706600" y="6819900"/>
            <a:ext cx="3581400" cy="34671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71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8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90550" y="2857500"/>
            <a:ext cx="8210550" cy="4705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58100" y="3619500"/>
            <a:ext cx="3048000" cy="441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87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57900" y="0"/>
            <a:ext cx="6115050" cy="10287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2172950" y="0"/>
            <a:ext cx="6115050" cy="10287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57900" cy="10287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2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64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4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3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9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4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953250" y="6553200"/>
            <a:ext cx="3695700" cy="2476500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8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333500" y="3048000"/>
            <a:ext cx="6877050" cy="3886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0057130" y="3048000"/>
            <a:ext cx="6877050" cy="38862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4895850" y="2571750"/>
            <a:ext cx="8458200" cy="4781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76239"/>
            <a:ext cx="15773400" cy="84296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www.domain.com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95E218FF-4BA7-4265-ACB0-1BCFECF4FD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57300" y="1123950"/>
            <a:ext cx="15773400" cy="62865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639550" y="5905496"/>
            <a:ext cx="5276850" cy="3733800"/>
            <a:chOff x="971550" y="2247900"/>
            <a:chExt cx="5276850" cy="373380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>
          <a:xfrm>
            <a:off x="6305550" y="5905498"/>
            <a:ext cx="5276850" cy="3733800"/>
            <a:chOff x="971550" y="2247900"/>
            <a:chExt cx="5276850" cy="3733800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 userDrawn="1"/>
        </p:nvGrpSpPr>
        <p:grpSpPr>
          <a:xfrm>
            <a:off x="971550" y="5905500"/>
            <a:ext cx="5276850" cy="3733800"/>
            <a:chOff x="971550" y="2247900"/>
            <a:chExt cx="5276850" cy="3733800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 userDrawn="1"/>
        </p:nvGrpSpPr>
        <p:grpSpPr>
          <a:xfrm>
            <a:off x="11639550" y="2171698"/>
            <a:ext cx="5276850" cy="3733800"/>
            <a:chOff x="971550" y="2247900"/>
            <a:chExt cx="5276850" cy="3733800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 userDrawn="1"/>
        </p:nvGrpSpPr>
        <p:grpSpPr>
          <a:xfrm>
            <a:off x="6305550" y="2171699"/>
            <a:ext cx="5276850" cy="3733800"/>
            <a:chOff x="971550" y="2247900"/>
            <a:chExt cx="5276850" cy="3733800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 userDrawn="1"/>
        </p:nvGrpSpPr>
        <p:grpSpPr>
          <a:xfrm>
            <a:off x="971550" y="2171700"/>
            <a:ext cx="5276850" cy="3733800"/>
            <a:chOff x="971550" y="2247900"/>
            <a:chExt cx="5276850" cy="3733800"/>
          </a:xfrm>
        </p:grpSpPr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504826" y="3724276"/>
              <a:ext cx="3276602" cy="32384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9200" y="5637029"/>
              <a:ext cx="5029200" cy="344671"/>
            </a:xfrm>
            <a:prstGeom prst="rect">
              <a:avLst/>
            </a:prstGeom>
          </p:spPr>
        </p:pic>
      </p:grp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1447800" y="5905500"/>
            <a:ext cx="4800600" cy="32004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781800" y="5905500"/>
            <a:ext cx="4800600" cy="32004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12115800" y="5905500"/>
            <a:ext cx="4800600" cy="32004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2115800" y="2171700"/>
            <a:ext cx="4800600" cy="3200400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6781800" y="2171700"/>
            <a:ext cx="4800600" cy="32004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1447800" y="2171700"/>
            <a:ext cx="4800600" cy="320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9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6402050" y="9661743"/>
            <a:ext cx="742950" cy="5476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77E653D-B3FC-4C9C-BF8A-50E2DC340816}" type="slidenum">
              <a:rPr lang="en-US" sz="20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en-US" sz="240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5350" y="9505950"/>
            <a:ext cx="1649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38200" y="964948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0">
                <a:solidFill>
                  <a:schemeClr val="accent4"/>
                </a:solidFill>
              </a:rPr>
              <a:t>Solutions</a:t>
            </a:r>
            <a:endParaRPr lang="en-US" sz="2400" b="0" spc="0">
              <a:solidFill>
                <a:schemeClr val="accent4"/>
              </a:solidFill>
            </a:endParaRPr>
          </a:p>
        </p:txBody>
      </p:sp>
      <p:sp>
        <p:nvSpPr>
          <p:cNvPr id="11" name="Chevron 10">
            <a:hlinkClick r:id="" action="ppaction://hlinkshowjump?jump=nextslide"/>
          </p:cNvPr>
          <p:cNvSpPr/>
          <p:nvPr userDrawn="1"/>
        </p:nvSpPr>
        <p:spPr>
          <a:xfrm>
            <a:off x="17164050" y="9692848"/>
            <a:ext cx="182880" cy="34747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hlinkClick r:id="" action="ppaction://hlinkshowjump?jump=previousslide"/>
          </p:cNvPr>
          <p:cNvSpPr/>
          <p:nvPr userDrawn="1"/>
        </p:nvSpPr>
        <p:spPr>
          <a:xfrm flipH="1">
            <a:off x="16200120" y="9692848"/>
            <a:ext cx="182880" cy="34747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7467600" y="970663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spc="0">
                <a:solidFill>
                  <a:schemeClr val="bg1">
                    <a:lumMod val="65000"/>
                  </a:schemeClr>
                </a:solidFill>
              </a:rPr>
              <a:t>www.domain.com</a:t>
            </a:r>
          </a:p>
        </p:txBody>
      </p:sp>
    </p:spTree>
    <p:extLst>
      <p:ext uri="{BB962C8B-B14F-4D97-AF65-F5344CB8AC3E}">
        <p14:creationId xmlns:p14="http://schemas.microsoft.com/office/powerpoint/2010/main" val="16100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9" r:id="rId7"/>
    <p:sldLayoutId id="2147483684" r:id="rId8"/>
    <p:sldLayoutId id="2147483681" r:id="rId9"/>
    <p:sldLayoutId id="2147483678" r:id="rId10"/>
    <p:sldLayoutId id="2147483677" r:id="rId11"/>
    <p:sldLayoutId id="2147483675" r:id="rId12"/>
    <p:sldLayoutId id="2147483674" r:id="rId13"/>
    <p:sldLayoutId id="2147483673" r:id="rId14"/>
    <p:sldLayoutId id="2147483667" r:id="rId15"/>
    <p:sldLayoutId id="2147483690" r:id="rId16"/>
    <p:sldLayoutId id="2147483687" r:id="rId17"/>
    <p:sldLayoutId id="2147483686" r:id="rId18"/>
    <p:sldLayoutId id="2147483683" r:id="rId19"/>
    <p:sldLayoutId id="2147483682" r:id="rId20"/>
    <p:sldLayoutId id="2147483680" r:id="rId21"/>
    <p:sldLayoutId id="2147483679" r:id="rId22"/>
    <p:sldLayoutId id="2147483676" r:id="rId23"/>
    <p:sldLayoutId id="2147483688" r:id="rId24"/>
    <p:sldLayoutId id="2147483685" r:id="rId25"/>
    <p:sldLayoutId id="2147483672" r:id="rId26"/>
    <p:sldLayoutId id="2147483668" r:id="rId27"/>
    <p:sldLayoutId id="2147483669" r:id="rId28"/>
    <p:sldLayoutId id="2147483670" r:id="rId29"/>
    <p:sldLayoutId id="2147483671" r:id="rId30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249141" y="3992880"/>
            <a:ext cx="8811843" cy="2133600"/>
          </a:xfrm>
          <a:ln w="571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7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THIẾT KẾ WEBSITE VỀ  CV ONLINE</a:t>
            </a:r>
            <a:br>
              <a:rPr lang="en-US" sz="2700" b="1" dirty="0" smtClean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en-US" sz="27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SỬ DỤNG NGÔN NGỮ LẬP TRÌNH PYTHON, HTML, CSS, JS</a:t>
            </a:r>
            <a:endParaRPr lang="vi-VN" sz="2700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77954" y="2124459"/>
            <a:ext cx="78187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 smtClean="0">
                <a:solidFill>
                  <a:srgbClr val="FF0000"/>
                </a:solidFill>
              </a:rPr>
              <a:t>DỰ ÁN CUỐI KHÓA CODE FOR EVERYONE</a:t>
            </a:r>
            <a:endParaRPr lang="en-US" sz="3500" dirty="0"/>
          </a:p>
        </p:txBody>
      </p:sp>
      <p:sp>
        <p:nvSpPr>
          <p:cNvPr id="7" name="Rectangle 6"/>
          <p:cNvSpPr/>
          <p:nvPr/>
        </p:nvSpPr>
        <p:spPr>
          <a:xfrm>
            <a:off x="3941649" y="7027467"/>
            <a:ext cx="11891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en-US" b="1" dirty="0" smtClean="0">
                <a:solidFill>
                  <a:srgbClr val="000000"/>
                </a:solidFill>
              </a:rPr>
              <a:t>NHOM HỌC </a:t>
            </a:r>
            <a:r>
              <a:rPr lang="en-US" b="1" dirty="0">
                <a:solidFill>
                  <a:srgbClr val="000000"/>
                </a:solidFill>
              </a:rPr>
              <a:t>VIÊN</a:t>
            </a:r>
            <a:r>
              <a:rPr lang="en-US" b="1" dirty="0" smtClean="0">
                <a:solidFill>
                  <a:srgbClr val="000000"/>
                </a:solidFill>
              </a:rPr>
              <a:t>: SƠN VẾU, THIỆN LÀNH, MINH 404, KIÊN TIỀN TỶ, QUANG FAKER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en-US" b="1" dirty="0" smtClean="0">
                <a:solidFill>
                  <a:srgbClr val="000000"/>
                </a:solidFill>
              </a:rPr>
              <a:t>KHÓA HỌC: C4E.26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8623" y="9631228"/>
            <a:ext cx="2752677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en-US" altLang="vi-V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HÀ NỘI </a:t>
            </a:r>
            <a:r>
              <a:rPr lang="en-US" altLang="vi-VN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– 4/2019</a:t>
            </a:r>
            <a:endParaRPr lang="en-US" altLang="vi-VN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36" y="-1"/>
            <a:ext cx="4800050" cy="187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2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-1"/>
            <a:ext cx="18288000" cy="796601"/>
          </a:xfrm>
          <a:solidFill>
            <a:schemeClr val="accent3"/>
          </a:solidFill>
          <a:ln>
            <a:noFill/>
          </a:ln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MỤC TIÊU ĐẠT ĐƯỢC CỦA DỰ ÁN</a:t>
            </a:r>
            <a:endParaRPr lang="vi-V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7250" y="1111359"/>
            <a:ext cx="923163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Trong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khoảng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thời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gian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là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02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tuần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mục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tiêu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đã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đạt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được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của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dự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án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là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Áp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được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ngôn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ngữ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lập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trình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Python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vào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dự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án</a:t>
            </a:r>
            <a:r>
              <a:rPr lang="tr-TR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endParaRPr lang="vi-VN" sz="25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Các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kỹ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năng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về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trình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bày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(Front-end)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và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quản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lý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dữ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liệu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(Back-end)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r>
              <a:rPr lang="en-GB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Làm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GB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việc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GB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thực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GB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tế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GB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về</a:t>
            </a:r>
            <a:r>
              <a:rPr lang="en-GB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C.R.U.D.</a:t>
            </a:r>
            <a:endParaRPr lang="en-GB" sz="25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Sử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HTML, CSS </a:t>
            </a:r>
            <a:r>
              <a:rPr lang="en-US" sz="25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và</a:t>
            </a:r>
            <a:r>
              <a:rPr 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JavaScript</a:t>
            </a:r>
            <a:r>
              <a:rPr lang="tr-TR" sz="25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GB" sz="25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88" y="1111359"/>
            <a:ext cx="4632037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1" y="4157415"/>
            <a:ext cx="5383026" cy="54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32" y="4881577"/>
            <a:ext cx="11445456" cy="4278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7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-1"/>
            <a:ext cx="18288000" cy="796601"/>
          </a:xfrm>
          <a:solidFill>
            <a:schemeClr val="accent3"/>
          </a:solidFill>
          <a:ln>
            <a:noFill/>
          </a:ln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WEBSITE CỦA DỰ ÁN</a:t>
            </a:r>
            <a:endParaRPr lang="vi-V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4" y="813139"/>
            <a:ext cx="17677173" cy="94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-1"/>
            <a:ext cx="18288000" cy="796601"/>
          </a:xfrm>
          <a:solidFill>
            <a:schemeClr val="accent3"/>
          </a:solidFill>
          <a:ln>
            <a:noFill/>
          </a:ln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NHẬP CV CÁ NHÂN TRONG DỰ ÁN</a:t>
            </a:r>
            <a:endParaRPr lang="vi-V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786410"/>
            <a:ext cx="17727048" cy="95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-1"/>
            <a:ext cx="18288000" cy="796601"/>
          </a:xfrm>
          <a:solidFill>
            <a:schemeClr val="accent3"/>
          </a:solidFill>
          <a:ln>
            <a:noFill/>
          </a:ln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XUẤT</a:t>
            </a: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CV CÁ </a:t>
            </a:r>
            <a:r>
              <a:rPr lang="en-US" sz="3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NHÂN</a:t>
            </a:r>
            <a:endParaRPr lang="vi-V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3" y="814647"/>
            <a:ext cx="17674361" cy="94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76" y="194308"/>
            <a:ext cx="13004475" cy="969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885" y="1870694"/>
            <a:ext cx="7506825" cy="841630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60" y="0"/>
            <a:ext cx="4800050" cy="187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1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ution">
      <a:dk1>
        <a:srgbClr val="595959"/>
      </a:dk1>
      <a:lt1>
        <a:sysClr val="window" lastClr="FFFFFF"/>
      </a:lt1>
      <a:dk2>
        <a:srgbClr val="595959"/>
      </a:dk2>
      <a:lt2>
        <a:srgbClr val="FFFFFF"/>
      </a:lt2>
      <a:accent1>
        <a:srgbClr val="2E77A8"/>
      </a:accent1>
      <a:accent2>
        <a:srgbClr val="BC362D"/>
      </a:accent2>
      <a:accent3>
        <a:srgbClr val="F09C2A"/>
      </a:accent3>
      <a:accent4>
        <a:srgbClr val="2BA388"/>
      </a:accent4>
      <a:accent5>
        <a:srgbClr val="93B850"/>
      </a:accent5>
      <a:accent6>
        <a:srgbClr val="5B4470"/>
      </a:accent6>
      <a:hlink>
        <a:srgbClr val="3CBDDC"/>
      </a:hlink>
      <a:folHlink>
        <a:srgbClr val="1F95B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4003</TotalTime>
  <Words>130</Words>
  <Application>Microsoft Office PowerPoint</Application>
  <PresentationFormat>Custom</PresentationFormat>
  <Paragraphs>15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THIẾT KẾ WEBSITE VỀ  CV ONLINE SỬ DỤNG NGÔN NGỮ LẬP TRÌNH PYTHON, HTML, CSS, JS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</dc:creator>
  <cp:lastModifiedBy>Windows User</cp:lastModifiedBy>
  <cp:revision>601</cp:revision>
  <dcterms:created xsi:type="dcterms:W3CDTF">2015-01-27T09:55:06Z</dcterms:created>
  <dcterms:modified xsi:type="dcterms:W3CDTF">2019-04-08T11:33:51Z</dcterms:modified>
</cp:coreProperties>
</file>